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90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de-DE" smtClean="0"/>
              <a:t>Titelmasterformat durch Klicken bearbeiten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lvl1pPr algn="l">
              <a:defRPr/>
            </a:lvl1pPr>
          </a:lstStyle>
          <a:p>
            <a:fld id="{4819C56E-2913-4877-A07F-DA2B764FEE30}" type="datetimeFigureOut">
              <a:rPr lang="de-DE" smtClean="0"/>
              <a:t>01.10.2022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508F458-1869-46EF-83CA-1E3420504986}" type="slidenum">
              <a:rPr lang="de-DE" smtClean="0"/>
              <a:t>‹Nr.›</a:t>
            </a:fld>
            <a:endParaRPr lang="de-DE"/>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7650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819C56E-2913-4877-A07F-DA2B764FEE30}" type="datetimeFigureOut">
              <a:rPr lang="de-DE" smtClean="0"/>
              <a:t>01.10.2022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508F458-1869-46EF-83CA-1E3420504986}" type="slidenum">
              <a:rPr lang="de-DE" smtClean="0"/>
              <a:t>‹Nr.›</a:t>
            </a:fld>
            <a:endParaRPr lang="de-DE"/>
          </a:p>
        </p:txBody>
      </p:sp>
    </p:spTree>
    <p:extLst>
      <p:ext uri="{BB962C8B-B14F-4D97-AF65-F5344CB8AC3E}">
        <p14:creationId xmlns:p14="http://schemas.microsoft.com/office/powerpoint/2010/main" val="625875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819C56E-2913-4877-A07F-DA2B764FEE30}" type="datetimeFigureOut">
              <a:rPr lang="de-DE" smtClean="0"/>
              <a:t>01.10.2022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508F458-1869-46EF-83CA-1E3420504986}" type="slidenum">
              <a:rPr lang="de-DE" smtClean="0"/>
              <a:t>‹Nr.›</a:t>
            </a:fld>
            <a:endParaRPr lang="de-DE"/>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1734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819C56E-2913-4877-A07F-DA2B764FEE30}" type="datetimeFigureOut">
              <a:rPr lang="de-DE" smtClean="0"/>
              <a:t>01.10.2022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508F458-1869-46EF-83CA-1E3420504986}" type="slidenum">
              <a:rPr lang="de-DE" smtClean="0"/>
              <a:t>‹Nr.›</a:t>
            </a:fld>
            <a:endParaRPr lang="de-DE"/>
          </a:p>
        </p:txBody>
      </p:sp>
    </p:spTree>
    <p:extLst>
      <p:ext uri="{BB962C8B-B14F-4D97-AF65-F5344CB8AC3E}">
        <p14:creationId xmlns:p14="http://schemas.microsoft.com/office/powerpoint/2010/main" val="4259954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4819C56E-2913-4877-A07F-DA2B764FEE30}" type="datetimeFigureOut">
              <a:rPr lang="de-DE" smtClean="0"/>
              <a:t>01.10.2022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508F458-1869-46EF-83CA-1E3420504986}" type="slidenum">
              <a:rPr lang="de-DE" smtClean="0"/>
              <a:t>‹Nr.›</a:t>
            </a:fld>
            <a:endParaRPr lang="de-DE"/>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6049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4819C56E-2913-4877-A07F-DA2B764FEE30}" type="datetimeFigureOut">
              <a:rPr lang="de-DE" smtClean="0"/>
              <a:t>01.10.2022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508F458-1869-46EF-83CA-1E3420504986}" type="slidenum">
              <a:rPr lang="de-DE" smtClean="0"/>
              <a:t>‹Nr.›</a:t>
            </a:fld>
            <a:endParaRPr lang="de-DE"/>
          </a:p>
        </p:txBody>
      </p:sp>
    </p:spTree>
    <p:extLst>
      <p:ext uri="{BB962C8B-B14F-4D97-AF65-F5344CB8AC3E}">
        <p14:creationId xmlns:p14="http://schemas.microsoft.com/office/powerpoint/2010/main" val="1297823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de-DE" smtClean="0"/>
              <a:t>Textmasterformat bearbeiten</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4819C56E-2913-4877-A07F-DA2B764FEE30}" type="datetimeFigureOut">
              <a:rPr lang="de-DE" smtClean="0"/>
              <a:t>01.10.2022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2508F458-1869-46EF-83CA-1E3420504986}" type="slidenum">
              <a:rPr lang="de-DE" smtClean="0"/>
              <a:t>‹Nr.›</a:t>
            </a:fld>
            <a:endParaRPr lang="de-DE"/>
          </a:p>
        </p:txBody>
      </p:sp>
    </p:spTree>
    <p:extLst>
      <p:ext uri="{BB962C8B-B14F-4D97-AF65-F5344CB8AC3E}">
        <p14:creationId xmlns:p14="http://schemas.microsoft.com/office/powerpoint/2010/main" val="3234786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4819C56E-2913-4877-A07F-DA2B764FEE30}" type="datetimeFigureOut">
              <a:rPr lang="de-DE" smtClean="0"/>
              <a:t>01.10.2022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508F458-1869-46EF-83CA-1E3420504986}" type="slidenum">
              <a:rPr lang="de-DE" smtClean="0"/>
              <a:t>‹Nr.›</a:t>
            </a:fld>
            <a:endParaRPr lang="de-DE"/>
          </a:p>
        </p:txBody>
      </p:sp>
    </p:spTree>
    <p:extLst>
      <p:ext uri="{BB962C8B-B14F-4D97-AF65-F5344CB8AC3E}">
        <p14:creationId xmlns:p14="http://schemas.microsoft.com/office/powerpoint/2010/main" val="11936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19C56E-2913-4877-A07F-DA2B764FEE30}" type="datetimeFigureOut">
              <a:rPr lang="de-DE" smtClean="0"/>
              <a:t>01.10.2022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2508F458-1869-46EF-83CA-1E3420504986}" type="slidenum">
              <a:rPr lang="de-DE" smtClean="0"/>
              <a:t>‹Nr.›</a:t>
            </a:fld>
            <a:endParaRPr lang="de-DE"/>
          </a:p>
        </p:txBody>
      </p:sp>
    </p:spTree>
    <p:extLst>
      <p:ext uri="{BB962C8B-B14F-4D97-AF65-F5344CB8AC3E}">
        <p14:creationId xmlns:p14="http://schemas.microsoft.com/office/powerpoint/2010/main" val="731624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de-DE" smtClean="0"/>
              <a:t>Titelmasterformat durch Klicken bearbeiten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4819C56E-2913-4877-A07F-DA2B764FEE30}" type="datetimeFigureOut">
              <a:rPr lang="de-DE" smtClean="0"/>
              <a:t>01.10.2022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508F458-1869-46EF-83CA-1E3420504986}" type="slidenum">
              <a:rPr lang="de-DE" smtClean="0"/>
              <a:t>‹Nr.›</a:t>
            </a:fld>
            <a:endParaRPr lang="de-DE"/>
          </a:p>
        </p:txBody>
      </p:sp>
    </p:spTree>
    <p:extLst>
      <p:ext uri="{BB962C8B-B14F-4D97-AF65-F5344CB8AC3E}">
        <p14:creationId xmlns:p14="http://schemas.microsoft.com/office/powerpoint/2010/main" val="4246668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819C56E-2913-4877-A07F-DA2B764FEE30}" type="datetimeFigureOut">
              <a:rPr lang="de-DE" smtClean="0"/>
              <a:t>01.10.2022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508F458-1869-46EF-83CA-1E3420504986}" type="slidenum">
              <a:rPr lang="de-DE" smtClean="0"/>
              <a:t>‹Nr.›</a:t>
            </a:fld>
            <a:endParaRPr lang="de-DE"/>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0411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819C56E-2913-4877-A07F-DA2B764FEE30}" type="datetimeFigureOut">
              <a:rPr lang="de-DE" smtClean="0"/>
              <a:t>01.10.2022</a:t>
            </a:fld>
            <a:endParaRPr lang="de-DE"/>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de-DE"/>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2508F458-1869-46EF-83CA-1E3420504986}" type="slidenum">
              <a:rPr lang="de-DE" smtClean="0"/>
              <a:t>‹Nr.›</a:t>
            </a:fld>
            <a:endParaRPr lang="de-DE"/>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463720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547816" y="2439358"/>
            <a:ext cx="7772400" cy="1463040"/>
          </a:xfrm>
        </p:spPr>
        <p:txBody>
          <a:bodyPr>
            <a:normAutofit fontScale="90000"/>
          </a:bodyPr>
          <a:lstStyle/>
          <a:p>
            <a:r>
              <a:rPr lang="de-DE" dirty="0" smtClean="0"/>
              <a:t> Haben Unternehmen eine Verantwortung, ethisch zu handeln?</a:t>
            </a:r>
            <a:endParaRPr lang="de-DE" dirty="0"/>
          </a:p>
        </p:txBody>
      </p:sp>
      <p:sp>
        <p:nvSpPr>
          <p:cNvPr id="3" name="Untertitel 2"/>
          <p:cNvSpPr>
            <a:spLocks noGrp="1"/>
          </p:cNvSpPr>
          <p:nvPr>
            <p:ph type="subTitle" idx="1"/>
          </p:nvPr>
        </p:nvSpPr>
        <p:spPr>
          <a:xfrm>
            <a:off x="3848068" y="5074507"/>
            <a:ext cx="9144000" cy="1147119"/>
          </a:xfrm>
        </p:spPr>
        <p:txBody>
          <a:bodyPr/>
          <a:lstStyle/>
          <a:p>
            <a:r>
              <a:rPr lang="de-DE" dirty="0" smtClean="0"/>
              <a:t>Verantwortung gegenüber dem Globalen Süden</a:t>
            </a:r>
            <a:endParaRPr lang="de-DE" dirty="0"/>
          </a:p>
        </p:txBody>
      </p:sp>
    </p:spTree>
    <p:extLst>
      <p:ext uri="{BB962C8B-B14F-4D97-AF65-F5344CB8AC3E}">
        <p14:creationId xmlns:p14="http://schemas.microsoft.com/office/powerpoint/2010/main" val="2023328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Was bedeutet </a:t>
            </a:r>
            <a:r>
              <a:rPr lang="de-DE" dirty="0"/>
              <a:t>e</a:t>
            </a:r>
            <a:r>
              <a:rPr lang="de-DE" dirty="0" smtClean="0"/>
              <a:t>thisch Handeln?</a:t>
            </a:r>
            <a:endParaRPr lang="de-DE" dirty="0"/>
          </a:p>
        </p:txBody>
      </p:sp>
      <p:sp>
        <p:nvSpPr>
          <p:cNvPr id="3" name="Inhaltsplatzhalter 2"/>
          <p:cNvSpPr>
            <a:spLocks noGrp="1"/>
          </p:cNvSpPr>
          <p:nvPr>
            <p:ph idx="1"/>
          </p:nvPr>
        </p:nvSpPr>
        <p:spPr>
          <a:xfrm>
            <a:off x="838200" y="1825625"/>
            <a:ext cx="10947400" cy="4963102"/>
          </a:xfrm>
        </p:spPr>
        <p:txBody>
          <a:bodyPr/>
          <a:lstStyle/>
          <a:p>
            <a:pPr marL="0" indent="0">
              <a:buNone/>
            </a:pPr>
            <a:endParaRPr lang="de-DE" dirty="0" smtClean="0"/>
          </a:p>
          <a:p>
            <a:pPr>
              <a:buFont typeface="Arial" panose="020B0604020202020204" pitchFamily="34" charset="0"/>
              <a:buChar char="•"/>
            </a:pPr>
            <a:r>
              <a:rPr lang="de-DE" dirty="0" smtClean="0"/>
              <a:t>Im geschäftlichen Sinne sollten Unternehmensleiter/ Vorsitzende das richtige Verhalten einsetzen, um das Wohl aller zu fördern: der Mitarbeiter, der Kunden, der Gemeinschaft und der Investoren </a:t>
            </a:r>
          </a:p>
          <a:p>
            <a:pPr>
              <a:buFont typeface="Arial" panose="020B0604020202020204" pitchFamily="34" charset="0"/>
              <a:buChar char="•"/>
            </a:pPr>
            <a:r>
              <a:rPr lang="de-DE" dirty="0" smtClean="0"/>
              <a:t>Geschäftliche Aktivitäten dürfen Menschen, Tiere, Werte und der Umwelt nicht schaden</a:t>
            </a:r>
            <a:endParaRPr lang="de-DE" dirty="0"/>
          </a:p>
        </p:txBody>
      </p:sp>
    </p:spTree>
    <p:extLst>
      <p:ext uri="{BB962C8B-B14F-4D97-AF65-F5344CB8AC3E}">
        <p14:creationId xmlns:p14="http://schemas.microsoft.com/office/powerpoint/2010/main" val="4124221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a:t>
            </a:r>
            <a:r>
              <a:rPr lang="de-DE" dirty="0" smtClean="0"/>
              <a:t>ie Rolle vom Globalen Süden in der Wirtschaft</a:t>
            </a:r>
            <a:endParaRPr lang="de-DE" dirty="0"/>
          </a:p>
        </p:txBody>
      </p:sp>
      <p:sp>
        <p:nvSpPr>
          <p:cNvPr id="3" name="Inhaltsplatzhalter 2"/>
          <p:cNvSpPr>
            <a:spLocks noGrp="1"/>
          </p:cNvSpPr>
          <p:nvPr>
            <p:ph idx="1"/>
          </p:nvPr>
        </p:nvSpPr>
        <p:spPr>
          <a:xfrm>
            <a:off x="755073" y="2638425"/>
            <a:ext cx="10515600" cy="4351338"/>
          </a:xfrm>
        </p:spPr>
        <p:txBody>
          <a:bodyPr/>
          <a:lstStyle/>
          <a:p>
            <a:pPr>
              <a:buFont typeface="Arial" panose="020B0604020202020204" pitchFamily="34" charset="0"/>
              <a:buChar char="•"/>
            </a:pPr>
            <a:r>
              <a:rPr lang="de-DE" dirty="0" smtClean="0"/>
              <a:t>Der Globale Süden sind </a:t>
            </a:r>
            <a:r>
              <a:rPr lang="de-DE" dirty="0" smtClean="0"/>
              <a:t>für die Wirtschaft sehr wichtig geworden, da sie Ressourcen und billige Arbeitskräfte zur Verfügung stellen, die große Unternehmen unterstützen und viele Prozesse erleichtern.</a:t>
            </a:r>
            <a:endParaRPr lang="de-DE" dirty="0"/>
          </a:p>
        </p:txBody>
      </p:sp>
    </p:spTree>
    <p:extLst>
      <p:ext uri="{BB962C8B-B14F-4D97-AF65-F5344CB8AC3E}">
        <p14:creationId xmlns:p14="http://schemas.microsoft.com/office/powerpoint/2010/main" val="4168165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D</a:t>
            </a:r>
            <a:r>
              <a:rPr lang="de-DE" dirty="0" smtClean="0"/>
              <a:t>ie moralische Problematik der „Zusammenarbeit“ von Unternehmen mit Entwicklungsländern</a:t>
            </a:r>
            <a:endParaRPr lang="de-DE" dirty="0"/>
          </a:p>
        </p:txBody>
      </p:sp>
      <p:sp>
        <p:nvSpPr>
          <p:cNvPr id="3" name="Inhaltsplatzhalter 2"/>
          <p:cNvSpPr>
            <a:spLocks noGrp="1"/>
          </p:cNvSpPr>
          <p:nvPr>
            <p:ph idx="1"/>
          </p:nvPr>
        </p:nvSpPr>
        <p:spPr>
          <a:xfrm>
            <a:off x="838200" y="2315152"/>
            <a:ext cx="10753436" cy="5032375"/>
          </a:xfrm>
        </p:spPr>
        <p:txBody>
          <a:bodyPr/>
          <a:lstStyle/>
          <a:p>
            <a:pPr>
              <a:buFont typeface="Arial" panose="020B0604020202020204" pitchFamily="34" charset="0"/>
              <a:buChar char="•"/>
            </a:pPr>
            <a:r>
              <a:rPr lang="de-DE" dirty="0" smtClean="0"/>
              <a:t>Durch die Zusammenarbeit mit Entwicklungsländern tragen diese großen Unternehmen zur Ausbeutung von Menschen bei. </a:t>
            </a:r>
          </a:p>
          <a:p>
            <a:pPr>
              <a:buFont typeface="Arial" panose="020B0604020202020204" pitchFamily="34" charset="0"/>
              <a:buChar char="•"/>
            </a:pPr>
            <a:r>
              <a:rPr lang="de-DE" dirty="0" smtClean="0"/>
              <a:t>Während sie von billigen Arbeitskräften und Ressourcen profitieren, schaffen sie durch Ausbeutung unzumutbare Arbeitsbedingungen und Ressourcenmangel. </a:t>
            </a:r>
          </a:p>
          <a:p>
            <a:pPr>
              <a:buFont typeface="Arial" panose="020B0604020202020204" pitchFamily="34" charset="0"/>
              <a:buChar char="•"/>
            </a:pPr>
            <a:r>
              <a:rPr lang="de-DE" dirty="0" smtClean="0"/>
              <a:t>Der hohe Lebensstandard in Ländern wie Deutschland ist nur auf Kosten des Lebensstandards in Entwicklungsländern möglich geworden.</a:t>
            </a:r>
          </a:p>
          <a:p>
            <a:pPr>
              <a:buFont typeface="Arial" panose="020B0604020202020204" pitchFamily="34" charset="0"/>
              <a:buChar char="•"/>
            </a:pPr>
            <a:r>
              <a:rPr lang="de-DE" dirty="0" smtClean="0"/>
              <a:t>Die einzigen die von der Zusammenarbeit profitieren sind </a:t>
            </a:r>
            <a:r>
              <a:rPr lang="de-DE" dirty="0" err="1" smtClean="0"/>
              <a:t>Mneschen</a:t>
            </a:r>
            <a:r>
              <a:rPr lang="de-DE" dirty="0" smtClean="0"/>
              <a:t> mit Macht sowie Politiker und Unternehmer. Die große Allgemeinheit leidet darunter.</a:t>
            </a:r>
          </a:p>
          <a:p>
            <a:pPr>
              <a:buFont typeface="Arial" panose="020B0604020202020204" pitchFamily="34" charset="0"/>
              <a:buChar char="•"/>
            </a:pPr>
            <a:endParaRPr lang="de-DE" dirty="0" smtClean="0"/>
          </a:p>
          <a:p>
            <a:endParaRPr lang="de-DE" dirty="0"/>
          </a:p>
        </p:txBody>
      </p:sp>
    </p:spTree>
    <p:extLst>
      <p:ext uri="{BB962C8B-B14F-4D97-AF65-F5344CB8AC3E}">
        <p14:creationId xmlns:p14="http://schemas.microsoft.com/office/powerpoint/2010/main" val="1972455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Verantwortung gegenüber dem Globalen Süden</a:t>
            </a:r>
            <a:br>
              <a:rPr lang="de-DE" dirty="0" smtClean="0"/>
            </a:br>
            <a:endParaRPr lang="de-DE" dirty="0"/>
          </a:p>
        </p:txBody>
      </p:sp>
      <p:sp>
        <p:nvSpPr>
          <p:cNvPr id="3" name="Inhaltsplatzhalter 2"/>
          <p:cNvSpPr>
            <a:spLocks noGrp="1"/>
          </p:cNvSpPr>
          <p:nvPr>
            <p:ph idx="1"/>
          </p:nvPr>
        </p:nvSpPr>
        <p:spPr>
          <a:xfrm>
            <a:off x="838199" y="1825624"/>
            <a:ext cx="10864273" cy="5032375"/>
          </a:xfrm>
        </p:spPr>
        <p:txBody>
          <a:bodyPr/>
          <a:lstStyle/>
          <a:p>
            <a:pPr marL="0" indent="0" algn="ctr">
              <a:buNone/>
            </a:pPr>
            <a:r>
              <a:rPr lang="de-DE" sz="3200" dirty="0" smtClean="0">
                <a:solidFill>
                  <a:srgbClr val="0A9090"/>
                </a:solidFill>
                <a:latin typeface="+mj-lt"/>
              </a:rPr>
              <a:t>Utilitarismus</a:t>
            </a:r>
          </a:p>
          <a:p>
            <a:pPr>
              <a:buFont typeface="Arial" panose="020B0604020202020204" pitchFamily="34" charset="0"/>
              <a:buChar char="•"/>
            </a:pPr>
            <a:r>
              <a:rPr lang="de-DE" dirty="0" smtClean="0"/>
              <a:t>Der Utilitarismus geht davon aus, dass die ethisch sinnvollste Entscheidung diejenige ist, die das größte Gut für die größte Anzahl von Menschen hervorbringt. </a:t>
            </a:r>
          </a:p>
          <a:p>
            <a:pPr>
              <a:buFont typeface="Arial" panose="020B0604020202020204" pitchFamily="34" charset="0"/>
              <a:buChar char="•"/>
            </a:pPr>
            <a:r>
              <a:rPr lang="de-DE" dirty="0" smtClean="0"/>
              <a:t>In diesem Fall nimmt man viel Verantwortung von den Unternehmen weg gegenüber dem Globalen Süden.</a:t>
            </a:r>
          </a:p>
          <a:p>
            <a:pPr>
              <a:buFont typeface="Arial" panose="020B0604020202020204" pitchFamily="34" charset="0"/>
              <a:buChar char="•"/>
            </a:pPr>
            <a:r>
              <a:rPr lang="de-DE" dirty="0" smtClean="0"/>
              <a:t> die Ausbeutung und das Leid des Globalen Südens können entschuldigt oder sogar ignoriert werden, weil sie ein größeres </a:t>
            </a:r>
            <a:r>
              <a:rPr lang="de-DE" dirty="0" smtClean="0"/>
              <a:t>Glück</a:t>
            </a:r>
            <a:r>
              <a:rPr lang="de-DE" dirty="0"/>
              <a:t> </a:t>
            </a:r>
            <a:r>
              <a:rPr lang="de-DE" dirty="0" smtClean="0"/>
              <a:t>für andere</a:t>
            </a:r>
            <a:r>
              <a:rPr lang="de-DE" dirty="0" smtClean="0"/>
              <a:t> Menschen produzieren</a:t>
            </a:r>
            <a:endParaRPr lang="de-DE" dirty="0" smtClean="0"/>
          </a:p>
          <a:p>
            <a:pPr>
              <a:buFont typeface="Arial" panose="020B0604020202020204" pitchFamily="34" charset="0"/>
              <a:buChar char="•"/>
            </a:pPr>
            <a:endParaRPr lang="de-DE" dirty="0"/>
          </a:p>
        </p:txBody>
      </p:sp>
    </p:spTree>
    <p:extLst>
      <p:ext uri="{BB962C8B-B14F-4D97-AF65-F5344CB8AC3E}">
        <p14:creationId xmlns:p14="http://schemas.microsoft.com/office/powerpoint/2010/main" val="1638409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Verantwortung gegenüber dem Globalen Süden</a:t>
            </a:r>
            <a:endParaRPr lang="de-DE" dirty="0"/>
          </a:p>
        </p:txBody>
      </p:sp>
      <p:sp>
        <p:nvSpPr>
          <p:cNvPr id="3" name="Inhaltsplatzhalter 2"/>
          <p:cNvSpPr>
            <a:spLocks noGrp="1"/>
          </p:cNvSpPr>
          <p:nvPr>
            <p:ph idx="1"/>
          </p:nvPr>
        </p:nvSpPr>
        <p:spPr>
          <a:xfrm>
            <a:off x="838200" y="1825625"/>
            <a:ext cx="10711249" cy="4575175"/>
          </a:xfrm>
        </p:spPr>
        <p:txBody>
          <a:bodyPr/>
          <a:lstStyle/>
          <a:p>
            <a:pPr marL="0" indent="0" algn="ctr">
              <a:buNone/>
            </a:pPr>
            <a:r>
              <a:rPr lang="de-DE" sz="3200" dirty="0" smtClean="0">
                <a:solidFill>
                  <a:srgbClr val="0A9090"/>
                </a:solidFill>
                <a:latin typeface="+mj-lt"/>
              </a:rPr>
              <a:t>Pflicht Ethik</a:t>
            </a:r>
          </a:p>
          <a:p>
            <a:pPr>
              <a:buFont typeface="Arial" panose="020B0604020202020204" pitchFamily="34" charset="0"/>
              <a:buChar char="•"/>
            </a:pPr>
            <a:r>
              <a:rPr lang="de-DE" dirty="0" smtClean="0"/>
              <a:t>Der kategorische Imperativ besagt dass man nur nach derjenigen Maxime handeln soll, durch die du zugleich wollen kannst, dass sie ein allgemeines Gesetz werde.</a:t>
            </a:r>
          </a:p>
          <a:p>
            <a:pPr>
              <a:buFont typeface="Arial" panose="020B0604020202020204" pitchFamily="34" charset="0"/>
              <a:buChar char="•"/>
            </a:pPr>
            <a:r>
              <a:rPr lang="de-DE" dirty="0" smtClean="0">
                <a:sym typeface="Wingdings" panose="05000000000000000000" pitchFamily="2" charset="2"/>
              </a:rPr>
              <a:t> Es ist gerechtfertigt eine Bevölkerung auszubeuten um einen hohen Lebensstandard für andere zu ermöglichen</a:t>
            </a:r>
          </a:p>
          <a:p>
            <a:pPr>
              <a:buFont typeface="Arial" panose="020B0604020202020204" pitchFamily="34" charset="0"/>
              <a:buChar char="•"/>
            </a:pPr>
            <a:r>
              <a:rPr lang="de-DE" dirty="0" smtClean="0">
                <a:sym typeface="Wingdings" panose="05000000000000000000" pitchFamily="2" charset="2"/>
              </a:rPr>
              <a:t>Weil man nicht wollen kann dass dieses Gesetz allgemein gelten soll, gilt eine gewisse Verantwortung für Unternehmen gegenüber dem Globalen Süden </a:t>
            </a:r>
            <a:endParaRPr lang="de-DE" dirty="0"/>
          </a:p>
        </p:txBody>
      </p:sp>
    </p:spTree>
    <p:extLst>
      <p:ext uri="{BB962C8B-B14F-4D97-AF65-F5344CB8AC3E}">
        <p14:creationId xmlns:p14="http://schemas.microsoft.com/office/powerpoint/2010/main" val="3197150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Verantwortung gegenüber dem Globalen Süden</a:t>
            </a:r>
          </a:p>
        </p:txBody>
      </p:sp>
      <p:sp>
        <p:nvSpPr>
          <p:cNvPr id="3" name="Inhaltsplatzhalter 2"/>
          <p:cNvSpPr>
            <a:spLocks noGrp="1"/>
          </p:cNvSpPr>
          <p:nvPr>
            <p:ph idx="1"/>
          </p:nvPr>
        </p:nvSpPr>
        <p:spPr/>
        <p:txBody>
          <a:bodyPr/>
          <a:lstStyle/>
          <a:p>
            <a:pPr marL="0" indent="0" algn="ctr">
              <a:buNone/>
            </a:pPr>
            <a:r>
              <a:rPr lang="de-DE" sz="3200" dirty="0" smtClean="0">
                <a:solidFill>
                  <a:srgbClr val="0A9090"/>
                </a:solidFill>
                <a:latin typeface="+mj-lt"/>
              </a:rPr>
              <a:t>Verantwortungsethik</a:t>
            </a:r>
          </a:p>
          <a:p>
            <a:pPr>
              <a:buFont typeface="Arial" panose="020B0604020202020204" pitchFamily="34" charset="0"/>
              <a:buChar char="•"/>
            </a:pPr>
            <a:r>
              <a:rPr lang="de-DE" dirty="0" smtClean="0"/>
              <a:t>Handle so dass die Wirkung deiner Handlung verträglich sind mit der Permanenz echten menschlichen Lebens auf Erden</a:t>
            </a:r>
          </a:p>
          <a:p>
            <a:pPr>
              <a:buFont typeface="Arial" panose="020B0604020202020204" pitchFamily="34" charset="0"/>
              <a:buChar char="•"/>
            </a:pPr>
            <a:r>
              <a:rPr lang="de-DE" dirty="0" smtClean="0"/>
              <a:t>Wenn man die Verantwortungsethik anwendet dann sind Unternehmen dafür Verantwortlich so zu handeln dass Geschäftliche Aktivitäten den Menschen im Globalen Süden nicht körperlich oder mental schaden</a:t>
            </a:r>
          </a:p>
          <a:p>
            <a:endParaRPr lang="de-DE" dirty="0"/>
          </a:p>
        </p:txBody>
      </p:sp>
    </p:spTree>
    <p:extLst>
      <p:ext uri="{BB962C8B-B14F-4D97-AF65-F5344CB8AC3E}">
        <p14:creationId xmlns:p14="http://schemas.microsoft.com/office/powerpoint/2010/main" val="2786351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Fazit</a:t>
            </a:r>
            <a:endParaRPr lang="de-DE" dirty="0"/>
          </a:p>
        </p:txBody>
      </p:sp>
      <p:sp>
        <p:nvSpPr>
          <p:cNvPr id="3" name="Inhaltsplatzhalter 2"/>
          <p:cNvSpPr>
            <a:spLocks noGrp="1"/>
          </p:cNvSpPr>
          <p:nvPr>
            <p:ph idx="1"/>
          </p:nvPr>
        </p:nvSpPr>
        <p:spPr>
          <a:xfrm>
            <a:off x="838200" y="2084832"/>
            <a:ext cx="10925432" cy="4661957"/>
          </a:xfrm>
        </p:spPr>
        <p:txBody>
          <a:bodyPr>
            <a:normAutofit/>
          </a:bodyPr>
          <a:lstStyle/>
          <a:p>
            <a:pPr>
              <a:buFont typeface="Arial" panose="020B0604020202020204" pitchFamily="34" charset="0"/>
              <a:buChar char="•"/>
            </a:pPr>
            <a:r>
              <a:rPr lang="de-DE" dirty="0" smtClean="0"/>
              <a:t>Ich Stimme der Pflicht- und Verantwortungsethik zu weil man beim Utilitarismus Freuden und Leiden verschiedener Art gleichsetzt (sehr oberflächlich)</a:t>
            </a:r>
          </a:p>
          <a:p>
            <a:pPr>
              <a:buFont typeface="Arial" panose="020B0604020202020204" pitchFamily="34" charset="0"/>
              <a:buChar char="•"/>
            </a:pPr>
            <a:r>
              <a:rPr lang="de-DE" dirty="0" smtClean="0"/>
              <a:t>Die Pflichtethik dagegen ist ein „objektives“, unbedingt </a:t>
            </a:r>
            <a:r>
              <a:rPr lang="de-DE" dirty="0"/>
              <a:t>g</a:t>
            </a:r>
            <a:r>
              <a:rPr lang="de-DE" dirty="0" smtClean="0"/>
              <a:t>ültiges Prinzip der Willensbestimmung wobei Neigungen kein Rolle spielen.</a:t>
            </a:r>
          </a:p>
          <a:p>
            <a:pPr>
              <a:buFont typeface="Arial" panose="020B0604020202020204" pitchFamily="34" charset="0"/>
              <a:buChar char="•"/>
            </a:pPr>
            <a:r>
              <a:rPr lang="de-DE" dirty="0" smtClean="0"/>
              <a:t>Bei der Verantwortungsethik betrachtet man auch moralisch relevante Gefühle wie Liebe, Freundschaft, Mitleid um ein Urteil zu bestimmen außerdem legt man wert auf die Folgen (im Gegensatz zu der Plicht Ethik)</a:t>
            </a:r>
          </a:p>
          <a:p>
            <a:pPr>
              <a:buFont typeface="Arial" panose="020B0604020202020204" pitchFamily="34" charset="0"/>
              <a:buChar char="•"/>
            </a:pPr>
            <a:r>
              <a:rPr lang="de-DE" dirty="0" smtClean="0"/>
              <a:t>Zusammenfassend finde ich dass Unternehmen Verantwortung für die Folgen nehmen sollten die durch Geschäftliche Aktivitäten passieren, ansonsten sollten negative Folgen unter allen umständen vermieden werden</a:t>
            </a:r>
          </a:p>
          <a:p>
            <a:pPr marL="0" indent="0">
              <a:buNone/>
            </a:pPr>
            <a:endParaRPr lang="de-DE" dirty="0"/>
          </a:p>
        </p:txBody>
      </p:sp>
    </p:spTree>
    <p:extLst>
      <p:ext uri="{BB962C8B-B14F-4D97-AF65-F5344CB8AC3E}">
        <p14:creationId xmlns:p14="http://schemas.microsoft.com/office/powerpoint/2010/main" val="176519020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0</TotalTime>
  <Words>480</Words>
  <Application>Microsoft Office PowerPoint</Application>
  <PresentationFormat>Breitbild</PresentationFormat>
  <Paragraphs>32</Paragraphs>
  <Slides>8</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8</vt:i4>
      </vt:variant>
    </vt:vector>
  </HeadingPairs>
  <TitlesOfParts>
    <vt:vector size="14" baseType="lpstr">
      <vt:lpstr>Arial</vt:lpstr>
      <vt:lpstr>Tw Cen MT</vt:lpstr>
      <vt:lpstr>Tw Cen MT Condensed</vt:lpstr>
      <vt:lpstr>Wingdings</vt:lpstr>
      <vt:lpstr>Wingdings 3</vt:lpstr>
      <vt:lpstr>Integral</vt:lpstr>
      <vt:lpstr> Haben Unternehmen eine Verantwortung, ethisch zu handeln?</vt:lpstr>
      <vt:lpstr>Was bedeutet ethisch Handeln?</vt:lpstr>
      <vt:lpstr>Die Rolle vom Globalen Süden in der Wirtschaft</vt:lpstr>
      <vt:lpstr>Die moralische Problematik der „Zusammenarbeit“ von Unternehmen mit Entwicklungsländern</vt:lpstr>
      <vt:lpstr>Verantwortung gegenüber dem Globalen Süden </vt:lpstr>
      <vt:lpstr>Verantwortung gegenüber dem Globalen Süden</vt:lpstr>
      <vt:lpstr>Verantwortung gegenüber dem Globalen Süden</vt:lpstr>
      <vt:lpstr>Fazit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Haben Unternehmen eine Verantwortung, ethisch zu handeln?</dc:title>
  <dc:creator>user</dc:creator>
  <cp:lastModifiedBy>Windows-Benutzer</cp:lastModifiedBy>
  <cp:revision>13</cp:revision>
  <dcterms:created xsi:type="dcterms:W3CDTF">2022-09-29T09:57:49Z</dcterms:created>
  <dcterms:modified xsi:type="dcterms:W3CDTF">2022-10-01T13:38:03Z</dcterms:modified>
</cp:coreProperties>
</file>